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820382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1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8200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784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792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537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843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1433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9073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75920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69213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445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70870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4298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67571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8372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B6ACF-4E03-4BBA-83FE-6E5B12F912DB}" type="datetimeFigureOut">
              <a:rPr lang="tr-TR" smtClean="0"/>
              <a:pPr/>
              <a:t>14.11.2016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0EC8CF-47DA-4F48-9EC0-129A92A10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18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566720" cy="2996952"/>
          </a:xfrm>
        </p:spPr>
        <p:txBody>
          <a:bodyPr>
            <a:normAutofit/>
          </a:bodyPr>
          <a:lstStyle/>
          <a:p>
            <a:pPr algn="ctr"/>
            <a:r>
              <a:rPr lang="tr-TR" sz="7200" dirty="0" smtClean="0">
                <a:solidFill>
                  <a:srgbClr val="FF0000"/>
                </a:solidFill>
              </a:rPr>
              <a:t>KENDOKU</a:t>
            </a:r>
            <a:r>
              <a:rPr lang="tr-TR" sz="6000" dirty="0" smtClean="0"/>
              <a:t> 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 smtClean="0"/>
              <a:t>(4 İŞLEM)</a:t>
            </a:r>
            <a:br>
              <a:rPr lang="tr-TR" sz="5400" dirty="0" smtClean="0"/>
            </a:br>
            <a:r>
              <a:rPr lang="tr-TR" sz="5400" dirty="0" smtClean="0"/>
              <a:t>NASIL OYNANIR?</a:t>
            </a:r>
            <a:endParaRPr lang="tr-TR" sz="5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004048" y="5949279"/>
            <a:ext cx="3958208" cy="609481"/>
          </a:xfrm>
        </p:spPr>
        <p:txBody>
          <a:bodyPr>
            <a:normAutofit/>
          </a:bodyPr>
          <a:lstStyle/>
          <a:p>
            <a:pPr algn="ctr"/>
            <a:r>
              <a:rPr lang="tr-TR" sz="1400" b="1" dirty="0" smtClean="0"/>
              <a:t>www.tayfunolcum.com</a:t>
            </a:r>
            <a:endParaRPr lang="tr-TR" sz="1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128" y="5149120"/>
            <a:ext cx="952500" cy="11049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43608" y="2239140"/>
            <a:ext cx="4044752" cy="3027792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4+’yı elde etmek için rakamlar </a:t>
            </a:r>
            <a:r>
              <a:rPr lang="tr-TR" dirty="0" smtClean="0"/>
              <a:t>bir</a:t>
            </a:r>
          </a:p>
          <a:p>
            <a:pPr>
              <a:buNone/>
            </a:pPr>
            <a:r>
              <a:rPr lang="tr-TR" dirty="0" smtClean="0"/>
              <a:t>defa </a:t>
            </a:r>
            <a:r>
              <a:rPr lang="tr-TR" dirty="0" smtClean="0"/>
              <a:t>kullanılacağından </a:t>
            </a:r>
            <a:r>
              <a:rPr lang="tr-TR" dirty="0" smtClean="0"/>
              <a:t>aşağı</a:t>
            </a:r>
          </a:p>
          <a:p>
            <a:pPr>
              <a:buNone/>
            </a:pPr>
            <a:r>
              <a:rPr lang="tr-TR" dirty="0" smtClean="0"/>
              <a:t>doğru </a:t>
            </a:r>
            <a:r>
              <a:rPr lang="tr-TR" dirty="0" smtClean="0"/>
              <a:t>sırasıyla 3 ve 1 yazılır.</a:t>
            </a: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 l="10873" t="11957" r="26499" b="4678"/>
          <a:stretch>
            <a:fillRect/>
          </a:stretch>
        </p:blipFill>
        <p:spPr bwMode="auto">
          <a:xfrm>
            <a:off x="4932040" y="1844824"/>
            <a:ext cx="403244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686253"/>
            <a:ext cx="952500" cy="11049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971600" y="2131128"/>
            <a:ext cx="4114800" cy="2883776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12* </a:t>
            </a:r>
            <a:r>
              <a:rPr lang="tr-TR" dirty="0" err="1" smtClean="0"/>
              <a:t>yı</a:t>
            </a:r>
            <a:r>
              <a:rPr lang="tr-TR" dirty="0" smtClean="0"/>
              <a:t> elde etmek için 3 kare </a:t>
            </a:r>
            <a:r>
              <a:rPr lang="tr-TR" dirty="0" smtClean="0"/>
              <a:t>içine</a:t>
            </a:r>
          </a:p>
          <a:p>
            <a:pPr>
              <a:buNone/>
            </a:pPr>
            <a:r>
              <a:rPr lang="tr-TR" dirty="0" smtClean="0"/>
              <a:t>3,1,4 </a:t>
            </a:r>
            <a:r>
              <a:rPr lang="tr-TR" dirty="0" smtClean="0"/>
              <a:t>yazılır.</a:t>
            </a: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 l="10675" t="12174" r="18332" b="2826"/>
          <a:stretch>
            <a:fillRect/>
          </a:stretch>
        </p:blipFill>
        <p:spPr bwMode="auto">
          <a:xfrm>
            <a:off x="4932040" y="1772816"/>
            <a:ext cx="410445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64" y="5589240"/>
            <a:ext cx="952500" cy="11049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753344" y="2204864"/>
            <a:ext cx="3034680" cy="201968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9+ içinse 4,2,3 yazılır.</a:t>
            </a: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 l="7394" t="11957" r="26499" b="1852"/>
          <a:stretch>
            <a:fillRect/>
          </a:stretch>
        </p:blipFill>
        <p:spPr bwMode="auto">
          <a:xfrm>
            <a:off x="4788024" y="1844824"/>
            <a:ext cx="410445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608" y="5711227"/>
            <a:ext cx="952500" cy="11049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259632" y="2132856"/>
            <a:ext cx="3538736" cy="2451728"/>
          </a:xfrm>
        </p:spPr>
        <p:txBody>
          <a:bodyPr/>
          <a:lstStyle/>
          <a:p>
            <a:pPr>
              <a:buNone/>
            </a:pPr>
            <a:r>
              <a:rPr lang="sv-SE" dirty="0" smtClean="0"/>
              <a:t>ve son olarak 2- için </a:t>
            </a:r>
            <a:r>
              <a:rPr lang="sv-SE" dirty="0" smtClean="0"/>
              <a:t>kalan</a:t>
            </a:r>
            <a:endParaRPr lang="tr-TR" dirty="0" smtClean="0"/>
          </a:p>
          <a:p>
            <a:pPr>
              <a:buNone/>
            </a:pPr>
            <a:r>
              <a:rPr lang="sv-SE" dirty="0" smtClean="0"/>
              <a:t>rakamlardan </a:t>
            </a:r>
            <a:r>
              <a:rPr lang="sv-SE" dirty="0" smtClean="0"/>
              <a:t>4, 2 kullanılır.</a:t>
            </a: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 l="8427" t="12174" r="26672" b="4783"/>
          <a:stretch>
            <a:fillRect/>
          </a:stretch>
        </p:blipFill>
        <p:spPr bwMode="auto">
          <a:xfrm>
            <a:off x="4572000" y="1556792"/>
            <a:ext cx="417646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64" y="5589240"/>
            <a:ext cx="952500" cy="11049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 l="10873" t="12174" r="26499" b="4679"/>
          <a:stretch>
            <a:fillRect/>
          </a:stretch>
        </p:blipFill>
        <p:spPr bwMode="auto">
          <a:xfrm>
            <a:off x="4731537" y="1412776"/>
            <a:ext cx="403244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64" y="5589240"/>
            <a:ext cx="952500" cy="110490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899592" y="206084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r-TR" dirty="0"/>
              <a:t>Böylece 4 işlem </a:t>
            </a:r>
            <a:r>
              <a:rPr lang="tr-TR" dirty="0" err="1"/>
              <a:t>Kendoku</a:t>
            </a:r>
            <a:r>
              <a:rPr lang="tr-TR" dirty="0"/>
              <a:t> (</a:t>
            </a:r>
            <a:r>
              <a:rPr lang="tr-TR" dirty="0" err="1"/>
              <a:t>calcudoku</a:t>
            </a:r>
            <a:r>
              <a:rPr lang="tr-TR" dirty="0"/>
              <a:t>) bulmacasını çözdük. Artık bulmaca çözmeyi öğrendik ve </a:t>
            </a:r>
            <a:r>
              <a:rPr lang="tr-TR" dirty="0" err="1"/>
              <a:t>kendoku</a:t>
            </a:r>
            <a:r>
              <a:rPr lang="tr-TR" dirty="0"/>
              <a:t> çözmeye hazırız.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Başarılar…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bilnews.bilkent.edu.tr/issue_18_20/image/Kendoku-4x4example.gif"/>
          <p:cNvPicPr>
            <a:picLocks noChangeAspect="1" noChangeArrowheads="1"/>
          </p:cNvPicPr>
          <p:nvPr/>
        </p:nvPicPr>
        <p:blipFill>
          <a:blip r:embed="rId2" cstate="print"/>
          <a:srcRect r="50164"/>
          <a:stretch>
            <a:fillRect/>
          </a:stretch>
        </p:blipFill>
        <p:spPr bwMode="auto">
          <a:xfrm>
            <a:off x="5292080" y="1484784"/>
            <a:ext cx="3686434" cy="3810130"/>
          </a:xfrm>
          <a:prstGeom prst="rect">
            <a:avLst/>
          </a:prstGeom>
          <a:noFill/>
        </p:spPr>
      </p:pic>
      <p:sp>
        <p:nvSpPr>
          <p:cNvPr id="6" name="Metin kutusu 5"/>
          <p:cNvSpPr txBox="1"/>
          <p:nvPr/>
        </p:nvSpPr>
        <p:spPr>
          <a:xfrm>
            <a:off x="827584" y="1750011"/>
            <a:ext cx="44644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/>
              <a:t>Kendoku</a:t>
            </a:r>
            <a:r>
              <a:rPr lang="tr-TR" dirty="0"/>
              <a:t>, sadece </a:t>
            </a:r>
            <a:r>
              <a:rPr lang="tr-TR" dirty="0">
                <a:solidFill>
                  <a:srgbClr val="FF0000"/>
                </a:solidFill>
              </a:rPr>
              <a:t>4 matematiksel işlem</a:t>
            </a:r>
            <a:r>
              <a:rPr lang="tr-TR" dirty="0"/>
              <a:t>e dayalı yapısıyla, her yaştan insanın zorlanmadan anlayabileceği, çözebileceği, değişik çözüm teknikleri geliştirmek için üzerinde düşünebileceği bir akıl oyunları sorusudur</a:t>
            </a:r>
            <a:r>
              <a:rPr lang="tr-TR" dirty="0" smtClean="0"/>
              <a:t>. </a:t>
            </a:r>
            <a:r>
              <a:rPr lang="tr-TR" dirty="0" err="1"/>
              <a:t>Kendoku</a:t>
            </a:r>
            <a:r>
              <a:rPr lang="tr-TR" dirty="0"/>
              <a:t> bulmacaları, sadece eğlenceli değil, aynı zamanda çözenlerin konsantrasyonunu, mantıksal ve aritmetik becerilerini geliştiren bir araçtır. </a:t>
            </a:r>
            <a:r>
              <a:rPr lang="tr-TR" dirty="0" err="1"/>
              <a:t>Kendoku</a:t>
            </a:r>
            <a:r>
              <a:rPr lang="tr-TR" dirty="0"/>
              <a:t>, </a:t>
            </a:r>
            <a:r>
              <a:rPr lang="tr-TR" b="1" dirty="0" err="1"/>
              <a:t>Calcudoku</a:t>
            </a:r>
            <a:r>
              <a:rPr lang="tr-TR" dirty="0"/>
              <a:t> diye de anılır.</a:t>
            </a:r>
          </a:p>
          <a:p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014" y="5517232"/>
            <a:ext cx="952500" cy="11049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bilnews.bilkent.edu.tr/issue_18_20/image/Kendoku-4x4example.gif"/>
          <p:cNvPicPr>
            <a:picLocks noChangeAspect="1" noChangeArrowheads="1"/>
          </p:cNvPicPr>
          <p:nvPr/>
        </p:nvPicPr>
        <p:blipFill>
          <a:blip r:embed="rId2" cstate="print"/>
          <a:srcRect l="49836"/>
          <a:stretch>
            <a:fillRect/>
          </a:stretch>
        </p:blipFill>
        <p:spPr bwMode="auto">
          <a:xfrm>
            <a:off x="5364088" y="1556792"/>
            <a:ext cx="3567601" cy="4125516"/>
          </a:xfrm>
          <a:prstGeom prst="rect">
            <a:avLst/>
          </a:prstGeom>
          <a:noFill/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189" y="5682517"/>
            <a:ext cx="952500" cy="110490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1547664" y="1772816"/>
            <a:ext cx="36724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 </a:t>
            </a:r>
            <a:r>
              <a:rPr lang="tr-TR" dirty="0" err="1"/>
              <a:t>Kendoku</a:t>
            </a:r>
            <a:r>
              <a:rPr lang="tr-TR" dirty="0"/>
              <a:t>, </a:t>
            </a:r>
            <a:r>
              <a:rPr lang="tr-TR" dirty="0" err="1"/>
              <a:t>Sudoku</a:t>
            </a:r>
            <a:r>
              <a:rPr lang="tr-TR" dirty="0"/>
              <a:t> ile bazı ortak noktalara sahip. Her ikisi de verilen hücrelere mantıksal bir şekilde rakamları yerleştirerek çözülür. Ama </a:t>
            </a:r>
            <a:r>
              <a:rPr lang="tr-TR" dirty="0" err="1"/>
              <a:t>Kendoku</a:t>
            </a:r>
            <a:r>
              <a:rPr lang="tr-TR" dirty="0"/>
              <a:t>, </a:t>
            </a:r>
            <a:r>
              <a:rPr lang="tr-TR" dirty="0" err="1"/>
              <a:t>Sudoku'nun</a:t>
            </a:r>
            <a:r>
              <a:rPr lang="tr-TR" dirty="0"/>
              <a:t> aksine matematiksel işleme dayalı bir akıl oyunu ve bu ona, eğlenceli olmanın yanında beyinle idman yapmak için en iyi yollardan biri olma özelliği kazandırıyor.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 l="9991" t="11087" r="25916" b="3478"/>
          <a:stretch>
            <a:fillRect/>
          </a:stretch>
        </p:blipFill>
        <p:spPr bwMode="auto">
          <a:xfrm>
            <a:off x="5076056" y="1556792"/>
            <a:ext cx="367240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64" y="5589240"/>
            <a:ext cx="952500" cy="110490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1187624" y="1905000"/>
            <a:ext cx="38884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Kendoku</a:t>
            </a:r>
            <a:r>
              <a:rPr lang="tr-TR" dirty="0"/>
              <a:t>; 4x4, 5x5 veya 6x6 olabilir. 4 işlemle yapılabildiği gibi tek işlemle de yapılabilir. Bu sunumuzda dört işlem kullanarak 4x4 bir </a:t>
            </a:r>
            <a:r>
              <a:rPr lang="tr-TR" dirty="0" err="1"/>
              <a:t>kendoku</a:t>
            </a:r>
            <a:r>
              <a:rPr lang="tr-TR" dirty="0"/>
              <a:t> örneğini çözmeye çalışalım.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5" name="4 Resim"/>
          <p:cNvPicPr/>
          <p:nvPr/>
        </p:nvPicPr>
        <p:blipFill>
          <a:blip r:embed="rId2" cstate="print"/>
          <a:srcRect l="1303" t="1087" r="25891" b="3913"/>
          <a:stretch>
            <a:fillRect/>
          </a:stretch>
        </p:blipFill>
        <p:spPr bwMode="auto">
          <a:xfrm>
            <a:off x="5004048" y="1484784"/>
            <a:ext cx="374441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64" y="5589240"/>
            <a:ext cx="952500" cy="1104900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149330" y="2027010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4x4 ; 4 tane sütun ve 4 tane satırdan oluşan bir küp içerisine 1 den 4 e kadar olan rakamları yazarak çözülen bir bulmacadır.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5" name="4 Resim"/>
          <p:cNvPicPr/>
          <p:nvPr/>
        </p:nvPicPr>
        <p:blipFill>
          <a:blip r:embed="rId2" cstate="print"/>
          <a:srcRect l="1129" t="1304" r="25955" b="3696"/>
          <a:stretch>
            <a:fillRect/>
          </a:stretch>
        </p:blipFill>
        <p:spPr bwMode="auto">
          <a:xfrm>
            <a:off x="4932040" y="1484784"/>
            <a:ext cx="396044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64" y="5589240"/>
            <a:ext cx="952500" cy="1104900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182332" y="1905000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Her satır ve sütunda </a:t>
            </a:r>
            <a:r>
              <a:rPr lang="tr-TR" dirty="0" err="1" smtClean="0"/>
              <a:t>sudoku</a:t>
            </a:r>
            <a:r>
              <a:rPr lang="tr-TR" dirty="0" smtClean="0"/>
              <a:t> da </a:t>
            </a:r>
            <a:r>
              <a:rPr lang="tr-TR" dirty="0"/>
              <a:t>olduğu gibi her rakam sadece bir kere kullanılabilir. "Kafes" adıyla anılan kutulara istenen sonuca ulaşılması için uygun rakamın yerleştirilmesi gerekir.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 l="10525" t="11522" r="25977" b="4348"/>
          <a:stretch>
            <a:fillRect/>
          </a:stretch>
        </p:blipFill>
        <p:spPr bwMode="auto">
          <a:xfrm>
            <a:off x="5004048" y="1556792"/>
            <a:ext cx="399593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64" y="5589240"/>
            <a:ext cx="952500" cy="110490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960837" y="1886597"/>
            <a:ext cx="40324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Kutularda gösterilen işlemler her zaman toplama olmaz. Aynı zamanda çarpma</a:t>
            </a:r>
            <a:r>
              <a:rPr lang="tr-TR" dirty="0" smtClean="0"/>
              <a:t>, bölme </a:t>
            </a:r>
            <a:r>
              <a:rPr lang="tr-TR" dirty="0"/>
              <a:t>ve çıkarma kullanılır. Buradaki işlemleri örneklerle çözelim. öncelikle etrafı daha kalın ve belirgin çizgiyle belirlenmiş alanlar ne kadar kare kullanmanız gerektiğini gösterir.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529208" y="1897360"/>
            <a:ext cx="4114800" cy="30998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Yani burada 3* </a:t>
            </a:r>
            <a:r>
              <a:rPr lang="tr-TR" dirty="0" err="1" smtClean="0"/>
              <a:t>yı</a:t>
            </a:r>
            <a:r>
              <a:rPr lang="tr-TR" dirty="0" smtClean="0"/>
              <a:t> elde etmek için </a:t>
            </a:r>
            <a:r>
              <a:rPr lang="tr-TR" dirty="0" smtClean="0"/>
              <a:t>1</a:t>
            </a:r>
          </a:p>
          <a:p>
            <a:pPr>
              <a:buNone/>
            </a:pPr>
            <a:r>
              <a:rPr lang="tr-TR" dirty="0" err="1" smtClean="0"/>
              <a:t>ler</a:t>
            </a:r>
            <a:r>
              <a:rPr lang="tr-TR" dirty="0" smtClean="0"/>
              <a:t> </a:t>
            </a:r>
            <a:r>
              <a:rPr lang="tr-TR" dirty="0" smtClean="0"/>
              <a:t>yan yana gelmeyecek şekilde </a:t>
            </a:r>
            <a:r>
              <a:rPr lang="tr-TR" dirty="0" smtClean="0"/>
              <a:t>3</a:t>
            </a:r>
          </a:p>
          <a:p>
            <a:pPr>
              <a:buNone/>
            </a:pPr>
            <a:r>
              <a:rPr lang="tr-TR" dirty="0" smtClean="0"/>
              <a:t>kare </a:t>
            </a:r>
            <a:r>
              <a:rPr lang="tr-TR" dirty="0" smtClean="0"/>
              <a:t>kullanarak 1,3,1 yazılır.</a:t>
            </a: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 l="3914" t="5652" r="26499" b="4888"/>
          <a:stretch>
            <a:fillRect/>
          </a:stretch>
        </p:blipFill>
        <p:spPr bwMode="auto">
          <a:xfrm>
            <a:off x="4644008" y="1556792"/>
            <a:ext cx="432048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64" y="5589240"/>
            <a:ext cx="952500" cy="11049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Kendoku</a:t>
            </a:r>
            <a:r>
              <a:rPr lang="tr-TR" dirty="0" smtClean="0">
                <a:solidFill>
                  <a:srgbClr val="FF0000"/>
                </a:solidFill>
              </a:rPr>
              <a:t> (4 İşlem) Nasıl Oynanır?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899592" y="1988840"/>
            <a:ext cx="4114800" cy="2451728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1: </a:t>
            </a:r>
            <a:r>
              <a:rPr lang="tr-TR" dirty="0" err="1" smtClean="0"/>
              <a:t>yü</a:t>
            </a:r>
            <a:r>
              <a:rPr lang="tr-TR" dirty="0" smtClean="0"/>
              <a:t> elde etmek için ise 2,4,2 </a:t>
            </a:r>
            <a:r>
              <a:rPr lang="tr-TR" dirty="0" smtClean="0"/>
              <a:t>yazılır.</a:t>
            </a:r>
          </a:p>
          <a:p>
            <a:pPr>
              <a:buNone/>
            </a:pPr>
            <a:r>
              <a:rPr lang="tr-TR" dirty="0" smtClean="0"/>
              <a:t>Yani </a:t>
            </a:r>
            <a:r>
              <a:rPr lang="tr-TR" dirty="0" smtClean="0"/>
              <a:t>4 önce 2 ye bölünür 2, 2 </a:t>
            </a:r>
            <a:r>
              <a:rPr lang="tr-TR" dirty="0" smtClean="0"/>
              <a:t>ye</a:t>
            </a:r>
          </a:p>
          <a:p>
            <a:pPr>
              <a:buNone/>
            </a:pPr>
            <a:r>
              <a:rPr lang="tr-TR" dirty="0" smtClean="0"/>
              <a:t>bölünür </a:t>
            </a:r>
            <a:r>
              <a:rPr lang="tr-TR" dirty="0" smtClean="0"/>
              <a:t>ve 1 elde edilir.</a:t>
            </a: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 l="10849" t="5652" r="16768" b="4565"/>
          <a:stretch>
            <a:fillRect/>
          </a:stretch>
        </p:blipFill>
        <p:spPr bwMode="auto">
          <a:xfrm>
            <a:off x="4932040" y="1484784"/>
            <a:ext cx="403244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64" y="5589240"/>
            <a:ext cx="952500" cy="11049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</TotalTime>
  <Words>400</Words>
  <Application>Microsoft Office PowerPoint</Application>
  <PresentationFormat>Ekran Gösterisi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Duman</vt:lpstr>
      <vt:lpstr>KENDOKU  (4 İŞLEM) NASIL OYNANIR?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  <vt:lpstr>Kendoku (4 İşlem) Nasıl Oynanır?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KENDOKU NASIL OYNANIR?</dc:title>
  <dc:creator>yesim</dc:creator>
  <cp:lastModifiedBy>TAYFUN OLÇUM</cp:lastModifiedBy>
  <cp:revision>23</cp:revision>
  <dcterms:created xsi:type="dcterms:W3CDTF">2012-10-22T21:02:15Z</dcterms:created>
  <dcterms:modified xsi:type="dcterms:W3CDTF">2016-11-14T10:48:35Z</dcterms:modified>
</cp:coreProperties>
</file>