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76E-7757-46FB-8416-C42FEB5101EB}" type="datetimeFigureOut">
              <a:rPr lang="tr-TR" smtClean="0"/>
              <a:t>17.10.2016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ED04-EE9D-4516-B2DB-404E7CECDC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5716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76E-7757-46FB-8416-C42FEB5101EB}" type="datetimeFigureOut">
              <a:rPr lang="tr-TR" smtClean="0"/>
              <a:t>17.10.2016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ED04-EE9D-4516-B2DB-404E7CECDC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2969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76E-7757-46FB-8416-C42FEB5101EB}" type="datetimeFigureOut">
              <a:rPr lang="tr-TR" smtClean="0"/>
              <a:t>17.10.2016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ED04-EE9D-4516-B2DB-404E7CECDC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1108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76E-7757-46FB-8416-C42FEB5101EB}" type="datetimeFigureOut">
              <a:rPr lang="tr-TR" smtClean="0"/>
              <a:t>17.10.2016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ED04-EE9D-4516-B2DB-404E7CECDC7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07976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76E-7757-46FB-8416-C42FEB5101EB}" type="datetimeFigureOut">
              <a:rPr lang="tr-TR" smtClean="0"/>
              <a:t>17.10.2016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ED04-EE9D-4516-B2DB-404E7CECDC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837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76E-7757-46FB-8416-C42FEB5101EB}" type="datetimeFigureOut">
              <a:rPr lang="tr-TR" smtClean="0"/>
              <a:t>17.10.2016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ED04-EE9D-4516-B2DB-404E7CECDC7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0467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76E-7757-46FB-8416-C42FEB5101EB}" type="datetimeFigureOut">
              <a:rPr lang="tr-TR" smtClean="0"/>
              <a:t>17.10.2016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ED04-EE9D-4516-B2DB-404E7CECDC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6810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76E-7757-46FB-8416-C42FEB5101EB}" type="datetimeFigureOut">
              <a:rPr lang="tr-TR" smtClean="0"/>
              <a:t>17.10.2016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ED04-EE9D-4516-B2DB-404E7CECDC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0665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76E-7757-46FB-8416-C42FEB5101EB}" type="datetimeFigureOut">
              <a:rPr lang="tr-TR" smtClean="0"/>
              <a:t>17.10.2016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ED04-EE9D-4516-B2DB-404E7CECDC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425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76E-7757-46FB-8416-C42FEB5101EB}" type="datetimeFigureOut">
              <a:rPr lang="tr-TR" smtClean="0"/>
              <a:t>17.10.2016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ED04-EE9D-4516-B2DB-404E7CECDC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2848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76E-7757-46FB-8416-C42FEB5101EB}" type="datetimeFigureOut">
              <a:rPr lang="tr-TR" smtClean="0"/>
              <a:t>17.10.2016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ED04-EE9D-4516-B2DB-404E7CECDC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6954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76E-7757-46FB-8416-C42FEB5101EB}" type="datetimeFigureOut">
              <a:rPr lang="tr-TR" smtClean="0"/>
              <a:t>17.10.2016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ED04-EE9D-4516-B2DB-404E7CECDC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679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76E-7757-46FB-8416-C42FEB5101EB}" type="datetimeFigureOut">
              <a:rPr lang="tr-TR" smtClean="0"/>
              <a:t>17.10.2016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ED04-EE9D-4516-B2DB-404E7CECDC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554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76E-7757-46FB-8416-C42FEB5101EB}" type="datetimeFigureOut">
              <a:rPr lang="tr-TR" smtClean="0"/>
              <a:t>17.10.2016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ED04-EE9D-4516-B2DB-404E7CECDC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2860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76E-7757-46FB-8416-C42FEB5101EB}" type="datetimeFigureOut">
              <a:rPr lang="tr-TR" smtClean="0"/>
              <a:t>17.10.2016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ED04-EE9D-4516-B2DB-404E7CECDC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3476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76E-7757-46FB-8416-C42FEB5101EB}" type="datetimeFigureOut">
              <a:rPr lang="tr-TR" smtClean="0"/>
              <a:t>17.10.2016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ED04-EE9D-4516-B2DB-404E7CECDC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2159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76E-7757-46FB-8416-C42FEB5101EB}" type="datetimeFigureOut">
              <a:rPr lang="tr-TR" smtClean="0"/>
              <a:t>17.10.2016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ED04-EE9D-4516-B2DB-404E7CECDC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3287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25B176E-7757-46FB-8416-C42FEB5101EB}" type="datetimeFigureOut">
              <a:rPr lang="tr-TR" smtClean="0"/>
              <a:t>17.10.2016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723ED04-EE9D-4516-B2DB-404E7CECDC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2000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51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149080"/>
            <a:ext cx="2110579" cy="2448272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4860032" y="622802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www.tayfunolcum.com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73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5517232"/>
            <a:ext cx="952500" cy="11049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67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5517232"/>
            <a:ext cx="952500" cy="11049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5926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5661248"/>
            <a:ext cx="952500" cy="11049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80975" cy="436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5517232"/>
            <a:ext cx="952500" cy="11049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073743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5517232"/>
            <a:ext cx="952500" cy="11049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703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5517232"/>
            <a:ext cx="952500" cy="11049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5517232"/>
            <a:ext cx="952500" cy="11049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5895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500" y="5663064"/>
            <a:ext cx="952500" cy="11049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</TotalTime>
  <Words>1</Words>
  <Application>Microsoft Office PowerPoint</Application>
  <PresentationFormat>Ekran Gösterisi (4:3)</PresentationFormat>
  <Paragraphs>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Dilim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tayfun</dc:creator>
  <cp:lastModifiedBy>OLÇUM</cp:lastModifiedBy>
  <cp:revision>4</cp:revision>
  <dcterms:created xsi:type="dcterms:W3CDTF">2014-10-23T14:05:56Z</dcterms:created>
  <dcterms:modified xsi:type="dcterms:W3CDTF">2016-10-17T13:06:50Z</dcterms:modified>
</cp:coreProperties>
</file>